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0" r:id="rId2"/>
  </p:sldIdLst>
  <p:sldSz cx="42803763" cy="30275213"/>
  <p:notesSz cx="9144000" cy="6858000"/>
  <p:defaultTextStyle>
    <a:defPPr>
      <a:defRPr lang="en-US"/>
    </a:defPPr>
    <a:lvl1pPr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991576" indent="-1530596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3984952" indent="-3068395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5980129" indent="-4600792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7973505" indent="-6138591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593010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3111612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630214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4148816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96009"/>
    <a:srgbClr val="000066"/>
    <a:srgbClr val="CC3300"/>
    <a:srgbClr val="003399"/>
    <a:srgbClr val="008000"/>
    <a:srgbClr val="CCFFCC"/>
    <a:srgbClr val="FCD9BC"/>
    <a:srgbClr val="FAC9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17" autoAdjust="0"/>
    <p:restoredTop sz="93885" autoAdjust="0"/>
  </p:normalViewPr>
  <p:slideViewPr>
    <p:cSldViewPr>
      <p:cViewPr varScale="1">
        <p:scale>
          <a:sx n="13" d="100"/>
          <a:sy n="13" d="100"/>
        </p:scale>
        <p:origin x="1612" y="144"/>
      </p:cViewPr>
      <p:guideLst>
        <p:guide orient="horz" pos="9536"/>
        <p:guide pos="134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41F1A1-7C18-47DF-8F38-10F85DBC92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397105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E4BD07-7BBF-43D4-A26B-85F20B9DBAC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397105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003B8C-A4AE-4672-B984-3549A422AAA0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D749615-BB74-4DD3-A9DB-A3C83768B8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754313" y="514350"/>
            <a:ext cx="36353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FB94981-BB24-47EA-BF3D-871B17C3EB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6C2F66-0D66-44BF-A426-8BB24E11C58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397105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5E7B8-EE1B-4253-A2A7-F76197C567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3970338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6C836F1-D1A1-4136-AA5B-E00372EB4D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1pPr>
    <a:lvl2pPr marL="1991576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2pPr>
    <a:lvl3pPr marL="3984952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3pPr>
    <a:lvl4pPr marL="5980129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4pPr>
    <a:lvl5pPr marL="7973505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5pPr>
    <a:lvl6pPr marL="9975668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6pPr>
    <a:lvl7pPr marL="11970803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7pPr>
    <a:lvl8pPr marL="13965938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8pPr>
    <a:lvl9pPr marL="15961070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1CDBC-F431-9D74-5D69-0FC83A2C8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8E7E4776-FCAB-D88C-1CCA-E0C6604394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754313" y="514350"/>
            <a:ext cx="3635375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52F3236-FD27-E243-499C-33E7F7309A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DA14DE9C-2CDB-708B-260B-6BCAB896D5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F52660-A0E4-4EDA-8521-56DD941C8A5C}" type="slidenum">
              <a:rPr lang="en-US" altLang="en-US" sz="1200" smtClean="0"/>
              <a:pPr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57740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4" y="9404943"/>
            <a:ext cx="36383200" cy="64895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0569" y="17155955"/>
            <a:ext cx="29962635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47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95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43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91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39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087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35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783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D949E-A451-4D18-81E7-B04F46341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FF224-C491-4C0A-9614-FEBA264C44D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347F0-66B5-47E3-AF33-855E14438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062A7-91AB-4A36-B362-35236D65C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50B-6F3F-4858-9B77-607E249249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726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A41C9-12C7-4479-A1C6-22EFA1F7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0834B-282C-416D-94ED-6B23A3698CA8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79568-D853-46CB-B38F-A040E607A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E87C6-F509-46E4-B93C-FCA3AAE4D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FA58-D542-4A30-B45B-B00F0AC479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363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032735" y="1212420"/>
            <a:ext cx="9630847" cy="25832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0190" y="1212420"/>
            <a:ext cx="28179142" cy="25832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8D901-264B-4CF0-822D-689A67D4E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7C7B0-7D69-459F-8817-9C0596DB67FC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581C5-5CE6-4CAD-92D8-4A231A854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9DF96-9E9F-42B6-AB88-294DDC8A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871A2-81D1-443C-8078-0A7CB25637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44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71EE5-9247-4A20-9D92-DC01FADC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D6038-F1C2-4B7C-9520-C9B32220701E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AD197-838C-47E7-9B60-AFD262384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69953-E355-48F4-9884-DE1FC152E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F9A4A-B543-4ED0-9EFA-122D90EEC2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51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206" y="19454636"/>
            <a:ext cx="36383200" cy="6012995"/>
          </a:xfrm>
        </p:spPr>
        <p:txBody>
          <a:bodyPr anchor="t"/>
          <a:lstStyle>
            <a:lvl1pPr algn="l">
              <a:defRPr sz="1628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81206" y="12831932"/>
            <a:ext cx="36383200" cy="6622700"/>
          </a:xfrm>
        </p:spPr>
        <p:txBody>
          <a:bodyPr anchor="b"/>
          <a:lstStyle>
            <a:lvl1pPr marL="0" indent="0">
              <a:buNone/>
              <a:defRPr sz="8090">
                <a:solidFill>
                  <a:schemeClr val="tx1">
                    <a:tint val="75000"/>
                  </a:schemeClr>
                </a:solidFill>
              </a:defRPr>
            </a:lvl1pPr>
            <a:lvl2pPr marL="1847946" indent="0">
              <a:buNone/>
              <a:defRPr sz="7355">
                <a:solidFill>
                  <a:schemeClr val="tx1">
                    <a:tint val="75000"/>
                  </a:schemeClr>
                </a:solidFill>
              </a:defRPr>
            </a:lvl2pPr>
            <a:lvl3pPr marL="3695894" indent="0">
              <a:buNone/>
              <a:defRPr sz="6514">
                <a:solidFill>
                  <a:schemeClr val="tx1">
                    <a:tint val="75000"/>
                  </a:schemeClr>
                </a:solidFill>
              </a:defRPr>
            </a:lvl3pPr>
            <a:lvl4pPr marL="5543842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4pPr>
            <a:lvl5pPr marL="7391790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5pPr>
            <a:lvl6pPr marL="9239735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6pPr>
            <a:lvl7pPr marL="11087684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7pPr>
            <a:lvl8pPr marL="12935633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8pPr>
            <a:lvl9pPr marL="14783579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F920C-0A40-4961-9BD9-2586ADCA1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F995B-29FE-4904-9092-2901DFAAF9D9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8DEE3-3CB1-4498-BD66-309257CA4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EA4B4-4C9F-46CF-BB39-A8C06157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B420C-9269-4E00-9750-036798E09D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9991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0199" y="7064223"/>
            <a:ext cx="18904996" cy="19980242"/>
          </a:xfrm>
        </p:spPr>
        <p:txBody>
          <a:bodyPr/>
          <a:lstStyle>
            <a:lvl1pPr>
              <a:defRPr sz="11347"/>
            </a:lvl1pPr>
            <a:lvl2pPr>
              <a:defRPr sz="9771"/>
            </a:lvl2pPr>
            <a:lvl3pPr>
              <a:defRPr sz="8090"/>
            </a:lvl3pPr>
            <a:lvl4pPr>
              <a:defRPr sz="7355"/>
            </a:lvl4pPr>
            <a:lvl5pPr>
              <a:defRPr sz="7355"/>
            </a:lvl5pPr>
            <a:lvl6pPr>
              <a:defRPr sz="7355"/>
            </a:lvl6pPr>
            <a:lvl7pPr>
              <a:defRPr sz="7355"/>
            </a:lvl7pPr>
            <a:lvl8pPr>
              <a:defRPr sz="7355"/>
            </a:lvl8pPr>
            <a:lvl9pPr>
              <a:defRPr sz="73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8588" y="7064223"/>
            <a:ext cx="18904996" cy="19980242"/>
          </a:xfrm>
        </p:spPr>
        <p:txBody>
          <a:bodyPr/>
          <a:lstStyle>
            <a:lvl1pPr>
              <a:defRPr sz="11347"/>
            </a:lvl1pPr>
            <a:lvl2pPr>
              <a:defRPr sz="9771"/>
            </a:lvl2pPr>
            <a:lvl3pPr>
              <a:defRPr sz="8090"/>
            </a:lvl3pPr>
            <a:lvl4pPr>
              <a:defRPr sz="7355"/>
            </a:lvl4pPr>
            <a:lvl5pPr>
              <a:defRPr sz="7355"/>
            </a:lvl5pPr>
            <a:lvl6pPr>
              <a:defRPr sz="7355"/>
            </a:lvl6pPr>
            <a:lvl7pPr>
              <a:defRPr sz="7355"/>
            </a:lvl7pPr>
            <a:lvl8pPr>
              <a:defRPr sz="7355"/>
            </a:lvl8pPr>
            <a:lvl9pPr>
              <a:defRPr sz="73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49693E-95A5-48F3-910E-7F21730B6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E7722-3036-4A48-AA8E-036A3D15F0AE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93212C-B660-49D3-8C79-B41383AF2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8C3DFCA-E8DD-4319-A9DB-29AADA094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9CB41-55D1-492A-82FC-CAA21002A8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50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0194" y="6776890"/>
            <a:ext cx="18912430" cy="2824283"/>
          </a:xfrm>
        </p:spPr>
        <p:txBody>
          <a:bodyPr anchor="b"/>
          <a:lstStyle>
            <a:lvl1pPr marL="0" indent="0">
              <a:buNone/>
              <a:defRPr sz="9771" b="1"/>
            </a:lvl1pPr>
            <a:lvl2pPr marL="1847946" indent="0">
              <a:buNone/>
              <a:defRPr sz="8090" b="1"/>
            </a:lvl2pPr>
            <a:lvl3pPr marL="3695894" indent="0">
              <a:buNone/>
              <a:defRPr sz="7355" b="1"/>
            </a:lvl3pPr>
            <a:lvl4pPr marL="5543842" indent="0">
              <a:buNone/>
              <a:defRPr sz="6514" b="1"/>
            </a:lvl4pPr>
            <a:lvl5pPr marL="7391790" indent="0">
              <a:buNone/>
              <a:defRPr sz="6514" b="1"/>
            </a:lvl5pPr>
            <a:lvl6pPr marL="9239735" indent="0">
              <a:buNone/>
              <a:defRPr sz="6514" b="1"/>
            </a:lvl6pPr>
            <a:lvl7pPr marL="11087684" indent="0">
              <a:buNone/>
              <a:defRPr sz="6514" b="1"/>
            </a:lvl7pPr>
            <a:lvl8pPr marL="12935633" indent="0">
              <a:buNone/>
              <a:defRPr sz="6514" b="1"/>
            </a:lvl8pPr>
            <a:lvl9pPr marL="14783579" indent="0">
              <a:buNone/>
              <a:defRPr sz="65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0194" y="9601167"/>
            <a:ext cx="18912430" cy="17443291"/>
          </a:xfrm>
        </p:spPr>
        <p:txBody>
          <a:bodyPr/>
          <a:lstStyle>
            <a:lvl1pPr>
              <a:defRPr sz="9771"/>
            </a:lvl1pPr>
            <a:lvl2pPr>
              <a:defRPr sz="8090"/>
            </a:lvl2pPr>
            <a:lvl3pPr>
              <a:defRPr sz="7355"/>
            </a:lvl3pPr>
            <a:lvl4pPr>
              <a:defRPr sz="6514"/>
            </a:lvl4pPr>
            <a:lvl5pPr>
              <a:defRPr sz="6514"/>
            </a:lvl5pPr>
            <a:lvl6pPr>
              <a:defRPr sz="6514"/>
            </a:lvl6pPr>
            <a:lvl7pPr>
              <a:defRPr sz="6514"/>
            </a:lvl7pPr>
            <a:lvl8pPr>
              <a:defRPr sz="6514"/>
            </a:lvl8pPr>
            <a:lvl9pPr>
              <a:defRPr sz="65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43733" y="6776890"/>
            <a:ext cx="18919857" cy="2824283"/>
          </a:xfrm>
        </p:spPr>
        <p:txBody>
          <a:bodyPr anchor="b"/>
          <a:lstStyle>
            <a:lvl1pPr marL="0" indent="0">
              <a:buNone/>
              <a:defRPr sz="9771" b="1"/>
            </a:lvl1pPr>
            <a:lvl2pPr marL="1847946" indent="0">
              <a:buNone/>
              <a:defRPr sz="8090" b="1"/>
            </a:lvl2pPr>
            <a:lvl3pPr marL="3695894" indent="0">
              <a:buNone/>
              <a:defRPr sz="7355" b="1"/>
            </a:lvl3pPr>
            <a:lvl4pPr marL="5543842" indent="0">
              <a:buNone/>
              <a:defRPr sz="6514" b="1"/>
            </a:lvl4pPr>
            <a:lvl5pPr marL="7391790" indent="0">
              <a:buNone/>
              <a:defRPr sz="6514" b="1"/>
            </a:lvl5pPr>
            <a:lvl6pPr marL="9239735" indent="0">
              <a:buNone/>
              <a:defRPr sz="6514" b="1"/>
            </a:lvl6pPr>
            <a:lvl7pPr marL="11087684" indent="0">
              <a:buNone/>
              <a:defRPr sz="6514" b="1"/>
            </a:lvl7pPr>
            <a:lvl8pPr marL="12935633" indent="0">
              <a:buNone/>
              <a:defRPr sz="6514" b="1"/>
            </a:lvl8pPr>
            <a:lvl9pPr marL="14783579" indent="0">
              <a:buNone/>
              <a:defRPr sz="65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43733" y="9601167"/>
            <a:ext cx="18919857" cy="17443291"/>
          </a:xfrm>
        </p:spPr>
        <p:txBody>
          <a:bodyPr/>
          <a:lstStyle>
            <a:lvl1pPr>
              <a:defRPr sz="9771"/>
            </a:lvl1pPr>
            <a:lvl2pPr>
              <a:defRPr sz="8090"/>
            </a:lvl2pPr>
            <a:lvl3pPr>
              <a:defRPr sz="7355"/>
            </a:lvl3pPr>
            <a:lvl4pPr>
              <a:defRPr sz="6514"/>
            </a:lvl4pPr>
            <a:lvl5pPr>
              <a:defRPr sz="6514"/>
            </a:lvl5pPr>
            <a:lvl6pPr>
              <a:defRPr sz="6514"/>
            </a:lvl6pPr>
            <a:lvl7pPr>
              <a:defRPr sz="6514"/>
            </a:lvl7pPr>
            <a:lvl8pPr>
              <a:defRPr sz="6514"/>
            </a:lvl8pPr>
            <a:lvl9pPr>
              <a:defRPr sz="65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DD67E68-B0BC-49BE-92B8-24E235351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CBC91-6D84-48AB-A940-976C8E3C6AE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513E311-2060-432D-851D-8568801E1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75908E-2CDA-4E5D-9EBF-26CEDF509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BD72D-2DB0-4295-85DC-138BF3F34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80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4D9C3C3-9899-415B-BE6D-C74F28491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EED1F-CF9B-460E-98E2-7B25FE7249D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BF40E5B-2083-4570-8106-F3172AD18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883559A-744E-4586-BBE3-5113B783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1C18C-FF64-4A9F-9FEE-DDEEB3B1FE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516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0515EF6-9BFD-4295-83A6-78C45968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18985-4A23-460E-9F20-229360234CDC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8E5C6A9-B57A-4A4B-B979-501C32E1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E39C46-4762-403C-9E0F-E10E1F364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5E392-B81D-42FA-8377-8BBDEF71A3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614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0200" y="1205406"/>
            <a:ext cx="14082144" cy="5129968"/>
          </a:xfrm>
        </p:spPr>
        <p:txBody>
          <a:bodyPr anchor="b"/>
          <a:lstStyle>
            <a:lvl1pPr algn="l">
              <a:defRPr sz="809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5085" y="1205405"/>
            <a:ext cx="23928493" cy="25839056"/>
          </a:xfrm>
        </p:spPr>
        <p:txBody>
          <a:bodyPr/>
          <a:lstStyle>
            <a:lvl1pPr>
              <a:defRPr sz="13028"/>
            </a:lvl1pPr>
            <a:lvl2pPr>
              <a:defRPr sz="11347"/>
            </a:lvl2pPr>
            <a:lvl3pPr>
              <a:defRPr sz="9771"/>
            </a:lvl3pPr>
            <a:lvl4pPr>
              <a:defRPr sz="8090"/>
            </a:lvl4pPr>
            <a:lvl5pPr>
              <a:defRPr sz="8090"/>
            </a:lvl5pPr>
            <a:lvl6pPr>
              <a:defRPr sz="8090"/>
            </a:lvl6pPr>
            <a:lvl7pPr>
              <a:defRPr sz="8090"/>
            </a:lvl7pPr>
            <a:lvl8pPr>
              <a:defRPr sz="8090"/>
            </a:lvl8pPr>
            <a:lvl9pPr>
              <a:defRPr sz="809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0200" y="6335372"/>
            <a:ext cx="14082144" cy="20709088"/>
          </a:xfrm>
        </p:spPr>
        <p:txBody>
          <a:bodyPr/>
          <a:lstStyle>
            <a:lvl1pPr marL="0" indent="0">
              <a:buNone/>
              <a:defRPr sz="5673"/>
            </a:lvl1pPr>
            <a:lvl2pPr marL="1847946" indent="0">
              <a:buNone/>
              <a:defRPr sz="4833"/>
            </a:lvl2pPr>
            <a:lvl3pPr marL="3695894" indent="0">
              <a:buNone/>
              <a:defRPr sz="4098"/>
            </a:lvl3pPr>
            <a:lvl4pPr marL="5543842" indent="0">
              <a:buNone/>
              <a:defRPr sz="3677"/>
            </a:lvl4pPr>
            <a:lvl5pPr marL="7391790" indent="0">
              <a:buNone/>
              <a:defRPr sz="3677"/>
            </a:lvl5pPr>
            <a:lvl6pPr marL="9239735" indent="0">
              <a:buNone/>
              <a:defRPr sz="3677"/>
            </a:lvl6pPr>
            <a:lvl7pPr marL="11087684" indent="0">
              <a:buNone/>
              <a:defRPr sz="3677"/>
            </a:lvl7pPr>
            <a:lvl8pPr marL="12935633" indent="0">
              <a:buNone/>
              <a:defRPr sz="3677"/>
            </a:lvl8pPr>
            <a:lvl9pPr marL="14783579" indent="0">
              <a:buNone/>
              <a:defRPr sz="36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6C8773-BBF9-4CBB-8B4F-3844620B1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023E0-45DC-4E5E-987E-4A88A7DCC31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E525882-6361-49E2-AA90-A8048FFB8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144D91-123B-4897-8D10-4C72E505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AD90C-963D-4C94-9354-E26D5E154D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02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842" y="21192650"/>
            <a:ext cx="25682258" cy="2501912"/>
          </a:xfrm>
        </p:spPr>
        <p:txBody>
          <a:bodyPr anchor="b"/>
          <a:lstStyle>
            <a:lvl1pPr algn="l">
              <a:defRPr sz="809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9842" y="2705147"/>
            <a:ext cx="25682258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3028"/>
            </a:lvl1pPr>
            <a:lvl2pPr marL="1847946" indent="0">
              <a:buNone/>
              <a:defRPr sz="11347"/>
            </a:lvl2pPr>
            <a:lvl3pPr marL="3695894" indent="0">
              <a:buNone/>
              <a:defRPr sz="9771"/>
            </a:lvl3pPr>
            <a:lvl4pPr marL="5543842" indent="0">
              <a:buNone/>
              <a:defRPr sz="8090"/>
            </a:lvl4pPr>
            <a:lvl5pPr marL="7391790" indent="0">
              <a:buNone/>
              <a:defRPr sz="8090"/>
            </a:lvl5pPr>
            <a:lvl6pPr marL="9239735" indent="0">
              <a:buNone/>
              <a:defRPr sz="8090"/>
            </a:lvl6pPr>
            <a:lvl7pPr marL="11087684" indent="0">
              <a:buNone/>
              <a:defRPr sz="8090"/>
            </a:lvl7pPr>
            <a:lvl8pPr marL="12935633" indent="0">
              <a:buNone/>
              <a:defRPr sz="8090"/>
            </a:lvl8pPr>
            <a:lvl9pPr marL="14783579" indent="0">
              <a:buNone/>
              <a:defRPr sz="809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842" y="23694564"/>
            <a:ext cx="25682258" cy="3553130"/>
          </a:xfrm>
        </p:spPr>
        <p:txBody>
          <a:bodyPr/>
          <a:lstStyle>
            <a:lvl1pPr marL="0" indent="0">
              <a:buNone/>
              <a:defRPr sz="5673"/>
            </a:lvl1pPr>
            <a:lvl2pPr marL="1847946" indent="0">
              <a:buNone/>
              <a:defRPr sz="4833"/>
            </a:lvl2pPr>
            <a:lvl3pPr marL="3695894" indent="0">
              <a:buNone/>
              <a:defRPr sz="4098"/>
            </a:lvl3pPr>
            <a:lvl4pPr marL="5543842" indent="0">
              <a:buNone/>
              <a:defRPr sz="3677"/>
            </a:lvl4pPr>
            <a:lvl5pPr marL="7391790" indent="0">
              <a:buNone/>
              <a:defRPr sz="3677"/>
            </a:lvl5pPr>
            <a:lvl6pPr marL="9239735" indent="0">
              <a:buNone/>
              <a:defRPr sz="3677"/>
            </a:lvl6pPr>
            <a:lvl7pPr marL="11087684" indent="0">
              <a:buNone/>
              <a:defRPr sz="3677"/>
            </a:lvl7pPr>
            <a:lvl8pPr marL="12935633" indent="0">
              <a:buNone/>
              <a:defRPr sz="3677"/>
            </a:lvl8pPr>
            <a:lvl9pPr marL="14783579" indent="0">
              <a:buNone/>
              <a:defRPr sz="36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2F7C6D2-1643-43AB-959B-BEDC2641E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3FE3A-1E24-407E-AE04-148767690F5A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04842E-13AA-473F-A828-A2D6D5FAD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936BE3-E84F-4A3C-8A23-E0FC177A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876D-8480-44E2-846A-6578264EE1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75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9BE51FE-F5FE-4482-A75C-9F25607C25E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40079" y="1212077"/>
            <a:ext cx="38523607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FC0B885-903A-4A97-B2BB-06BDF21830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140079" y="7064219"/>
            <a:ext cx="38523607" cy="1997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1783" tIns="175890" rIns="351783" bIns="1758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46252-0984-4F75-B8F1-E6216C1E9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140081" y="28060639"/>
            <a:ext cx="9988505" cy="1611208"/>
          </a:xfrm>
          <a:prstGeom prst="rect">
            <a:avLst/>
          </a:prstGeom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4833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99F86B6-F80D-423E-B1E3-1DB40D6F57E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63445-508E-4E43-A0A1-8EBB716747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627931" y="28060639"/>
            <a:ext cx="13547909" cy="1611208"/>
          </a:xfrm>
          <a:prstGeom prst="rect">
            <a:avLst/>
          </a:prstGeom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4833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E999A-BC55-4224-9A78-AE5B4EACD3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675183" y="28060639"/>
            <a:ext cx="9988505" cy="1611208"/>
          </a:xfrm>
          <a:prstGeom prst="rect">
            <a:avLst/>
          </a:prstGeom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833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D2AD22A-4F4B-4B5B-9840-C8C6A0AA69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3690972" rtl="0" eaLnBrk="0" fontAlgn="base" hangingPunct="0">
        <a:spcBef>
          <a:spcPct val="0"/>
        </a:spcBef>
        <a:spcAft>
          <a:spcPct val="0"/>
        </a:spcAft>
        <a:defRPr sz="1786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2pPr>
      <a:lvl3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3pPr>
      <a:lvl4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4pPr>
      <a:lvl5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5pPr>
      <a:lvl6pPr marL="425520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6pPr>
      <a:lvl7pPr marL="851040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7pPr>
      <a:lvl8pPr marL="1276557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8pPr>
      <a:lvl9pPr marL="1702077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9pPr>
    </p:titleStyle>
    <p:bodyStyle>
      <a:lvl1pPr marL="1382656" indent="-1382656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028" kern="1200">
          <a:solidFill>
            <a:schemeClr val="tx1"/>
          </a:solidFill>
          <a:latin typeface="+mn-lt"/>
          <a:ea typeface="+mn-ea"/>
          <a:cs typeface="+mn-cs"/>
        </a:defRPr>
      </a:lvl1pPr>
      <a:lvl2pPr marL="3000477" indent="-1149155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347" kern="1200">
          <a:solidFill>
            <a:schemeClr val="tx1"/>
          </a:solidFill>
          <a:latin typeface="+mn-lt"/>
          <a:ea typeface="+mn-ea"/>
          <a:cs typeface="+mn-cs"/>
        </a:defRPr>
      </a:lvl2pPr>
      <a:lvl3pPr marL="4614965" indent="-922327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771" kern="1200">
          <a:solidFill>
            <a:schemeClr val="tx1"/>
          </a:solidFill>
          <a:latin typeface="+mn-lt"/>
          <a:ea typeface="+mn-ea"/>
          <a:cs typeface="+mn-cs"/>
        </a:defRPr>
      </a:lvl3pPr>
      <a:lvl4pPr marL="6462952" indent="-922327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090" kern="1200">
          <a:solidFill>
            <a:schemeClr val="tx1"/>
          </a:solidFill>
          <a:latin typeface="+mn-lt"/>
          <a:ea typeface="+mn-ea"/>
          <a:cs typeface="+mn-cs"/>
        </a:defRPr>
      </a:lvl4pPr>
      <a:lvl5pPr marL="8312607" indent="-922327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090" kern="1200">
          <a:solidFill>
            <a:schemeClr val="tx1"/>
          </a:solidFill>
          <a:latin typeface="+mn-lt"/>
          <a:ea typeface="+mn-ea"/>
          <a:cs typeface="+mn-cs"/>
        </a:defRPr>
      </a:lvl5pPr>
      <a:lvl6pPr marL="10163711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6pPr>
      <a:lvl7pPr marL="12011658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7pPr>
      <a:lvl8pPr marL="13859605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8pPr>
      <a:lvl9pPr marL="15707551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1pPr>
      <a:lvl2pPr marL="1847946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2pPr>
      <a:lvl3pPr marL="3695894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3pPr>
      <a:lvl4pPr marL="5543842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4pPr>
      <a:lvl5pPr marL="7391790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5pPr>
      <a:lvl6pPr marL="9239735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6pPr>
      <a:lvl7pPr marL="11087684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7pPr>
      <a:lvl8pPr marL="12935633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8pPr>
      <a:lvl9pPr marL="14783579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FDAC5-5CB3-36BD-FE51-49ED99813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A12F83A-BC76-FF89-7566-3EF34153CFDD}"/>
              </a:ext>
            </a:extLst>
          </p:cNvPr>
          <p:cNvSpPr/>
          <p:nvPr/>
        </p:nvSpPr>
        <p:spPr>
          <a:xfrm>
            <a:off x="236372" y="4064239"/>
            <a:ext cx="13903853" cy="24397925"/>
          </a:xfrm>
          <a:prstGeom prst="roundRect">
            <a:avLst>
              <a:gd name="adj" fmla="val 2808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/>
          </a:p>
        </p:txBody>
      </p:sp>
      <p:sp>
        <p:nvSpPr>
          <p:cNvPr id="3077" name="Rectangle 30">
            <a:extLst>
              <a:ext uri="{FF2B5EF4-FFF2-40B4-BE49-F238E27FC236}">
                <a16:creationId xmlns:a16="http://schemas.microsoft.com/office/drawing/2014/main" id="{56D2EA64-F0F7-066C-2539-3BE78F75C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5823" y="11776695"/>
            <a:ext cx="9807421" cy="61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509" tIns="42254" rIns="84509" bIns="42254" anchor="ctr">
            <a:spAutoFit/>
          </a:bodyPr>
          <a:lstStyle>
            <a:lvl1pPr marL="442913" indent="-455613">
              <a:spcBef>
                <a:spcPct val="20000"/>
              </a:spcBef>
              <a:buFont typeface="Arial" panose="020B0604020202020204" pitchFamily="34" charset="0"/>
              <a:buChar char="•"/>
              <a:defRPr sz="1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9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1261"/>
              </a:spcBef>
              <a:spcAft>
                <a:spcPts val="945"/>
              </a:spcAft>
              <a:buFont typeface="Wingdings" panose="05000000000000000000" pitchFamily="2" charset="2"/>
              <a:buChar char="ü"/>
            </a:pPr>
            <a:endParaRPr lang="en-US" altLang="en-US" sz="3467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D308592-58FF-F02B-9EFE-C217FC24A9B3}"/>
              </a:ext>
            </a:extLst>
          </p:cNvPr>
          <p:cNvSpPr/>
          <p:nvPr/>
        </p:nvSpPr>
        <p:spPr>
          <a:xfrm>
            <a:off x="471384" y="6162699"/>
            <a:ext cx="13301732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98D3722-6C45-2202-99F5-1630917F850C}"/>
              </a:ext>
            </a:extLst>
          </p:cNvPr>
          <p:cNvSpPr/>
          <p:nvPr/>
        </p:nvSpPr>
        <p:spPr>
          <a:xfrm>
            <a:off x="424681" y="17646021"/>
            <a:ext cx="13348435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7" name="Rounded Rectangle 47">
            <a:extLst>
              <a:ext uri="{FF2B5EF4-FFF2-40B4-BE49-F238E27FC236}">
                <a16:creationId xmlns:a16="http://schemas.microsoft.com/office/drawing/2014/main" id="{34D97EA3-E106-61A2-C2D4-FA7B63590ADD}"/>
              </a:ext>
            </a:extLst>
          </p:cNvPr>
          <p:cNvSpPr/>
          <p:nvPr/>
        </p:nvSpPr>
        <p:spPr>
          <a:xfrm>
            <a:off x="357284" y="4295363"/>
            <a:ext cx="13386796" cy="1356181"/>
          </a:xfrm>
          <a:prstGeom prst="roundRect">
            <a:avLst>
              <a:gd name="adj" fmla="val 30488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52" tIns="48326" rIns="96652" bIns="48326" anchor="ctr"/>
          <a:lstStyle/>
          <a:p>
            <a:pPr defTabSz="41972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623" b="1" dirty="0">
                <a:solidFill>
                  <a:schemeClr val="tx1"/>
                </a:solidFill>
                <a:latin typeface="+mj-lt"/>
                <a:ea typeface="Tahoma" pitchFamily="34" charset="0"/>
                <a:cs typeface="Arial" pitchFamily="34" charset="0"/>
              </a:rPr>
              <a:t>  Introduction/Background</a:t>
            </a:r>
            <a:endParaRPr lang="en-US" altLang="en-US" sz="7144" b="1" dirty="0">
              <a:solidFill>
                <a:schemeClr val="tx1"/>
              </a:solidFill>
              <a:latin typeface="+mj-lt"/>
              <a:ea typeface="Tahoma" pitchFamily="34" charset="0"/>
              <a:cs typeface="Arial" pitchFamily="34" charset="0"/>
            </a:endParaRPr>
          </a:p>
        </p:txBody>
      </p:sp>
      <p:sp>
        <p:nvSpPr>
          <p:cNvPr id="11" name="Rounded Rectangle 48">
            <a:extLst>
              <a:ext uri="{FF2B5EF4-FFF2-40B4-BE49-F238E27FC236}">
                <a16:creationId xmlns:a16="http://schemas.microsoft.com/office/drawing/2014/main" id="{49978B23-0F10-85B7-C615-2DA8AE94ACDC}"/>
              </a:ext>
            </a:extLst>
          </p:cNvPr>
          <p:cNvSpPr/>
          <p:nvPr/>
        </p:nvSpPr>
        <p:spPr>
          <a:xfrm>
            <a:off x="533262" y="16020810"/>
            <a:ext cx="13310071" cy="1243347"/>
          </a:xfrm>
          <a:prstGeom prst="roundRect">
            <a:avLst>
              <a:gd name="adj" fmla="val 23171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52" tIns="48326" rIns="96652" bIns="48326" anchor="ctr"/>
          <a:lstStyle/>
          <a:p>
            <a:pPr defTabSz="41972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800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Case Presentation/Description </a:t>
            </a:r>
            <a:endParaRPr lang="en-US" altLang="en-US" sz="8000" b="1" dirty="0">
              <a:solidFill>
                <a:schemeClr val="tx1"/>
              </a:solidFill>
              <a:ea typeface="Tahoma" pitchFamily="34" charset="0"/>
              <a:cs typeface="Arial" pitchFamily="34" charset="0"/>
            </a:endParaRPr>
          </a:p>
        </p:txBody>
      </p:sp>
      <p:sp>
        <p:nvSpPr>
          <p:cNvPr id="12" name="Rounded Rectangle 49">
            <a:extLst>
              <a:ext uri="{FF2B5EF4-FFF2-40B4-BE49-F238E27FC236}">
                <a16:creationId xmlns:a16="http://schemas.microsoft.com/office/drawing/2014/main" id="{07CFEA58-C781-6E6C-3489-57731C5507A2}"/>
              </a:ext>
            </a:extLst>
          </p:cNvPr>
          <p:cNvSpPr/>
          <p:nvPr/>
        </p:nvSpPr>
        <p:spPr>
          <a:xfrm>
            <a:off x="14704712" y="4393406"/>
            <a:ext cx="13285053" cy="1280969"/>
          </a:xfrm>
          <a:prstGeom prst="roundRect">
            <a:avLst>
              <a:gd name="adj" fmla="val 25610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52" tIns="48326" rIns="96652" bIns="48326" anchor="ctr"/>
          <a:lstStyle/>
          <a:p>
            <a:pPr defTabSz="472980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ysClr val="windowText" lastClr="000000"/>
                </a:solidFill>
              </a:rPr>
              <a:t>Investigation/Differential Diagnosis</a:t>
            </a:r>
            <a:r>
              <a:rPr lang="en-US" altLang="en-US" sz="4800" b="1" dirty="0">
                <a:solidFill>
                  <a:srgbClr val="C00000"/>
                </a:solidFill>
                <a:ea typeface="Tahoma" pitchFamily="34" charset="0"/>
                <a:cs typeface="Arial" pitchFamily="34" charset="0"/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017D49-B8DC-3B2B-8803-5D70B1FEC410}"/>
              </a:ext>
            </a:extLst>
          </p:cNvPr>
          <p:cNvSpPr/>
          <p:nvPr/>
        </p:nvSpPr>
        <p:spPr>
          <a:xfrm>
            <a:off x="14704711" y="6330082"/>
            <a:ext cx="13348435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7C425B57-066A-FB03-A7CD-5AC93D7E9DAE}"/>
              </a:ext>
            </a:extLst>
          </p:cNvPr>
          <p:cNvSpPr/>
          <p:nvPr/>
        </p:nvSpPr>
        <p:spPr>
          <a:xfrm>
            <a:off x="14395313" y="4088311"/>
            <a:ext cx="13903853" cy="24373853"/>
          </a:xfrm>
          <a:prstGeom prst="roundRect">
            <a:avLst>
              <a:gd name="adj" fmla="val 2808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A01EAD6F-22F0-39FE-B3BE-1EDE0439FA9C}"/>
              </a:ext>
            </a:extLst>
          </p:cNvPr>
          <p:cNvSpPr/>
          <p:nvPr/>
        </p:nvSpPr>
        <p:spPr>
          <a:xfrm>
            <a:off x="28599538" y="4064239"/>
            <a:ext cx="13903853" cy="24397925"/>
          </a:xfrm>
          <a:prstGeom prst="roundRect">
            <a:avLst>
              <a:gd name="adj" fmla="val 2808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/>
          </a:p>
        </p:txBody>
      </p:sp>
      <p:sp>
        <p:nvSpPr>
          <p:cNvPr id="25" name="Rounded Rectangle 41">
            <a:extLst>
              <a:ext uri="{FF2B5EF4-FFF2-40B4-BE49-F238E27FC236}">
                <a16:creationId xmlns:a16="http://schemas.microsoft.com/office/drawing/2014/main" id="{2D3AFDAE-20FA-5FF4-D401-149CA346A257}"/>
              </a:ext>
            </a:extLst>
          </p:cNvPr>
          <p:cNvSpPr/>
          <p:nvPr/>
        </p:nvSpPr>
        <p:spPr>
          <a:xfrm>
            <a:off x="28892638" y="23148535"/>
            <a:ext cx="13317651" cy="1199241"/>
          </a:xfrm>
          <a:prstGeom prst="roundRect">
            <a:avLst>
              <a:gd name="adj" fmla="val 25610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41" tIns="48321" rIns="96641" bIns="48321" anchor="ctr"/>
          <a:lstStyle/>
          <a:p>
            <a:pPr defTabSz="4968655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4623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References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616E0E7-8D02-FB55-22AC-19B96AE742F9}"/>
              </a:ext>
            </a:extLst>
          </p:cNvPr>
          <p:cNvSpPr/>
          <p:nvPr/>
        </p:nvSpPr>
        <p:spPr>
          <a:xfrm>
            <a:off x="28784518" y="24738806"/>
            <a:ext cx="12870788" cy="965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257" indent="-360257" algn="just">
              <a:buFont typeface="Arial" panose="020B0604020202020204" pitchFamily="34" charset="0"/>
              <a:buChar char="•"/>
              <a:defRPr/>
            </a:pPr>
            <a:r>
              <a:rPr lang="en-US" sz="2942" dirty="0"/>
              <a:t>(Calibri Font 28 Size)</a:t>
            </a:r>
            <a:endParaRPr lang="en-IN" sz="2942" dirty="0">
              <a:ea typeface="ＭＳ Ｐゴシック" pitchFamily="34" charset="-128"/>
              <a:cs typeface="Arial" charset="0"/>
            </a:endParaRPr>
          </a:p>
          <a:p>
            <a:pPr algn="just">
              <a:defRPr/>
            </a:pPr>
            <a:endParaRPr lang="en-IN" sz="2732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ounded Rectangle 51">
            <a:extLst>
              <a:ext uri="{FF2B5EF4-FFF2-40B4-BE49-F238E27FC236}">
                <a16:creationId xmlns:a16="http://schemas.microsoft.com/office/drawing/2014/main" id="{A72329FD-535D-4949-8C10-930E6286D807}"/>
              </a:ext>
            </a:extLst>
          </p:cNvPr>
          <p:cNvSpPr/>
          <p:nvPr/>
        </p:nvSpPr>
        <p:spPr>
          <a:xfrm>
            <a:off x="337275" y="28561937"/>
            <a:ext cx="42129212" cy="1587069"/>
          </a:xfrm>
          <a:prstGeom prst="roundRect">
            <a:avLst>
              <a:gd name="adj" fmla="val 25610"/>
            </a:avLst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41" tIns="48321" rIns="96641" bIns="48321"/>
          <a:lstStyle/>
          <a:p>
            <a:pPr defTabSz="49686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151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Acknowledgments: </a:t>
            </a:r>
            <a:r>
              <a:rPr lang="en-US" sz="3363" dirty="0"/>
              <a:t>(Calibri Font 28 Size)</a:t>
            </a:r>
            <a:endParaRPr lang="en-IN" sz="3363" dirty="0">
              <a:ea typeface="ＭＳ Ｐゴシック" pitchFamily="34" charset="-128"/>
              <a:cs typeface="Arial" charset="0"/>
            </a:endParaRPr>
          </a:p>
          <a:p>
            <a:pPr defTabSz="49686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3151" b="1" dirty="0">
              <a:solidFill>
                <a:srgbClr val="000099"/>
              </a:solidFill>
              <a:ea typeface="Tahoma" pitchFamily="34" charset="0"/>
              <a:cs typeface="Arial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8B816EF-9A57-4CEC-A411-A1A36F19CE50}"/>
              </a:ext>
            </a:extLst>
          </p:cNvPr>
          <p:cNvSpPr/>
          <p:nvPr/>
        </p:nvSpPr>
        <p:spPr>
          <a:xfrm>
            <a:off x="84401" y="162011"/>
            <a:ext cx="42634960" cy="34693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>
              <a:ln w="38100">
                <a:solidFill>
                  <a:schemeClr val="tx1"/>
                </a:solidFill>
              </a:ln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4298A414-EAF4-2AD0-A591-4CE01A1988B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7" t="6314" r="3576" b="3320"/>
          <a:stretch/>
        </p:blipFill>
        <p:spPr>
          <a:xfrm>
            <a:off x="1146530" y="354806"/>
            <a:ext cx="1653902" cy="1918242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B2124839-C05C-5826-BDC0-E79759785C1E}"/>
              </a:ext>
            </a:extLst>
          </p:cNvPr>
          <p:cNvSpPr txBox="1"/>
          <p:nvPr/>
        </p:nvSpPr>
        <p:spPr>
          <a:xfrm>
            <a:off x="445685" y="2145997"/>
            <a:ext cx="3147842" cy="1385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2" dirty="0">
                <a:latin typeface="+mn-lt"/>
                <a:cs typeface="Times New Roman" panose="02020603050405020304" pitchFamily="18" charset="0"/>
              </a:rPr>
              <a:t>Poster Code: </a:t>
            </a:r>
            <a:r>
              <a:rPr lang="en-US" sz="4202" dirty="0" err="1">
                <a:latin typeface="+mn-lt"/>
                <a:cs typeface="Times New Roman" panose="02020603050405020304" pitchFamily="18" charset="0"/>
              </a:rPr>
              <a:t>xxxx</a:t>
            </a:r>
            <a:r>
              <a:rPr lang="en-US" sz="4202" dirty="0">
                <a:latin typeface="+mn-lt"/>
                <a:cs typeface="Times New Roman" panose="02020603050405020304" pitchFamily="18" charset="0"/>
              </a:rPr>
              <a:t> </a:t>
            </a:r>
            <a:endParaRPr lang="en-IN" sz="4202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7" name="Text Box 122">
            <a:extLst>
              <a:ext uri="{FF2B5EF4-FFF2-40B4-BE49-F238E27FC236}">
                <a16:creationId xmlns:a16="http://schemas.microsoft.com/office/drawing/2014/main" id="{03B685C1-84B8-46ED-BD7F-B0826A923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462" y="-25522"/>
            <a:ext cx="34088838" cy="1606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6086" tIns="315216" rIns="126086" bIns="315216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6304" b="1" dirty="0">
                <a:latin typeface="+mn-lt"/>
              </a:rPr>
              <a:t>Title </a:t>
            </a:r>
            <a:r>
              <a:rPr lang="en-US" sz="6304" b="1" dirty="0">
                <a:solidFill>
                  <a:srgbClr val="C00000"/>
                </a:solidFill>
                <a:latin typeface="+mn-lt"/>
              </a:rPr>
              <a:t>(Calibri Font 54 Size) </a:t>
            </a:r>
          </a:p>
        </p:txBody>
      </p:sp>
      <p:sp>
        <p:nvSpPr>
          <p:cNvPr id="45" name="Text Box 122">
            <a:extLst>
              <a:ext uri="{FF2B5EF4-FFF2-40B4-BE49-F238E27FC236}">
                <a16:creationId xmlns:a16="http://schemas.microsoft.com/office/drawing/2014/main" id="{CA46C323-BE3E-5122-B934-69B9FB500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1916" y="1123859"/>
            <a:ext cx="22208238" cy="1283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6086" tIns="315216" rIns="126086" bIns="315216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202" b="1" u="sng" dirty="0">
                <a:latin typeface="+mn-lt"/>
              </a:rPr>
              <a:t>Presenting Author</a:t>
            </a:r>
            <a:r>
              <a:rPr lang="en-US" sz="4202" b="1" dirty="0">
                <a:latin typeface="+mn-lt"/>
              </a:rPr>
              <a:t>, Co-Authors </a:t>
            </a:r>
            <a:r>
              <a:rPr lang="en-US" sz="4202" b="1" dirty="0">
                <a:solidFill>
                  <a:srgbClr val="C00000"/>
                </a:solidFill>
                <a:latin typeface="+mn-lt"/>
              </a:rPr>
              <a:t>(Calibri Font 36 Size) </a:t>
            </a:r>
          </a:p>
        </p:txBody>
      </p:sp>
      <p:sp>
        <p:nvSpPr>
          <p:cNvPr id="47" name="Text Box 122">
            <a:extLst>
              <a:ext uri="{FF2B5EF4-FFF2-40B4-BE49-F238E27FC236}">
                <a16:creationId xmlns:a16="http://schemas.microsoft.com/office/drawing/2014/main" id="{7C111F51-4B9C-63F3-A2B2-B166093DD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83919" y="2038109"/>
            <a:ext cx="21456235" cy="1218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6086" tIns="315216" rIns="126086" bIns="315216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782" b="1" dirty="0">
                <a:latin typeface="+mn-lt"/>
              </a:rPr>
              <a:t>Name and Place of Institution </a:t>
            </a:r>
            <a:r>
              <a:rPr lang="en-US" sz="3782" b="1" dirty="0">
                <a:solidFill>
                  <a:srgbClr val="C00000"/>
                </a:solidFill>
                <a:latin typeface="+mn-lt"/>
              </a:rPr>
              <a:t>(Calibri Font 32 Size)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D4A9F57-2899-B5B2-748F-FEB225F2D960}"/>
              </a:ext>
            </a:extLst>
          </p:cNvPr>
          <p:cNvSpPr/>
          <p:nvPr/>
        </p:nvSpPr>
        <p:spPr>
          <a:xfrm>
            <a:off x="36720896" y="943320"/>
            <a:ext cx="5643021" cy="10508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202" dirty="0">
                <a:cs typeface="Times New Roman" panose="02020603050405020304" pitchFamily="18" charset="0"/>
              </a:rPr>
              <a:t>Institution Logo</a:t>
            </a:r>
            <a:endParaRPr lang="en-IN" sz="4202" dirty="0">
              <a:cs typeface="Times New Roman" panose="02020603050405020304" pitchFamily="18" charset="0"/>
            </a:endParaRPr>
          </a:p>
        </p:txBody>
      </p:sp>
      <p:sp>
        <p:nvSpPr>
          <p:cNvPr id="4" name="Rounded Rectangle 49">
            <a:extLst>
              <a:ext uri="{FF2B5EF4-FFF2-40B4-BE49-F238E27FC236}">
                <a16:creationId xmlns:a16="http://schemas.microsoft.com/office/drawing/2014/main" id="{B552CEFB-1BCB-5F10-846E-C51B052235FC}"/>
              </a:ext>
            </a:extLst>
          </p:cNvPr>
          <p:cNvSpPr/>
          <p:nvPr/>
        </p:nvSpPr>
        <p:spPr>
          <a:xfrm>
            <a:off x="14668993" y="16551989"/>
            <a:ext cx="13285053" cy="1280969"/>
          </a:xfrm>
          <a:prstGeom prst="roundRect">
            <a:avLst>
              <a:gd name="adj" fmla="val 25610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52" tIns="48326" rIns="96652" bIns="48326" anchor="ctr"/>
          <a:lstStyle/>
          <a:p>
            <a:pPr defTabSz="472980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ysClr val="windowText" lastClr="000000"/>
                </a:solidFill>
              </a:rPr>
              <a:t>Management</a:t>
            </a:r>
            <a:endParaRPr lang="en-US" altLang="en-US" sz="4800" b="1" dirty="0">
              <a:solidFill>
                <a:srgbClr val="C00000"/>
              </a:solidFill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E0D809-94D4-E248-D75A-A3D2FFCC2FE4}"/>
              </a:ext>
            </a:extLst>
          </p:cNvPr>
          <p:cNvSpPr/>
          <p:nvPr/>
        </p:nvSpPr>
        <p:spPr>
          <a:xfrm>
            <a:off x="14662302" y="18250298"/>
            <a:ext cx="12745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Includes Tables and Figures</a:t>
            </a:r>
            <a:endParaRPr lang="en-IN" sz="3600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6" name="Rounded Rectangle 45">
            <a:extLst>
              <a:ext uri="{FF2B5EF4-FFF2-40B4-BE49-F238E27FC236}">
                <a16:creationId xmlns:a16="http://schemas.microsoft.com/office/drawing/2014/main" id="{CC4B65BC-B9A0-046C-A0B7-930F2A165450}"/>
              </a:ext>
            </a:extLst>
          </p:cNvPr>
          <p:cNvSpPr/>
          <p:nvPr/>
        </p:nvSpPr>
        <p:spPr>
          <a:xfrm>
            <a:off x="28753734" y="4295363"/>
            <a:ext cx="13582575" cy="1199241"/>
          </a:xfrm>
          <a:prstGeom prst="roundRect">
            <a:avLst>
              <a:gd name="adj" fmla="val 25610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981" tIns="45991" rIns="91981" bIns="45991" anchor="ctr"/>
          <a:lstStyle/>
          <a:p>
            <a:pPr defTabSz="472926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400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Outcome &amp; Follow up</a:t>
            </a:r>
          </a:p>
        </p:txBody>
      </p:sp>
      <p:sp>
        <p:nvSpPr>
          <p:cNvPr id="9" name="Rounded Rectangle 45">
            <a:extLst>
              <a:ext uri="{FF2B5EF4-FFF2-40B4-BE49-F238E27FC236}">
                <a16:creationId xmlns:a16="http://schemas.microsoft.com/office/drawing/2014/main" id="{00B38ED0-78D3-2E2B-E396-738876F5381F}"/>
              </a:ext>
            </a:extLst>
          </p:cNvPr>
          <p:cNvSpPr/>
          <p:nvPr/>
        </p:nvSpPr>
        <p:spPr>
          <a:xfrm>
            <a:off x="28721644" y="15629202"/>
            <a:ext cx="13582575" cy="1199241"/>
          </a:xfrm>
          <a:prstGeom prst="roundRect">
            <a:avLst>
              <a:gd name="adj" fmla="val 25610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981" tIns="45991" rIns="91981" bIns="45991" anchor="ctr"/>
          <a:lstStyle/>
          <a:p>
            <a:pPr defTabSz="472926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400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Clinical Implications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54F8C6-5961-956F-7866-5CBFDADC73D3}"/>
              </a:ext>
            </a:extLst>
          </p:cNvPr>
          <p:cNvSpPr/>
          <p:nvPr/>
        </p:nvSpPr>
        <p:spPr>
          <a:xfrm>
            <a:off x="29129504" y="5927437"/>
            <a:ext cx="13348435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B5F946-1077-7118-E907-40551D574F19}"/>
              </a:ext>
            </a:extLst>
          </p:cNvPr>
          <p:cNvSpPr/>
          <p:nvPr/>
        </p:nvSpPr>
        <p:spPr>
          <a:xfrm>
            <a:off x="28784518" y="16958289"/>
            <a:ext cx="13348435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8808E5B-60E2-D925-F026-6D9E04A34377}"/>
              </a:ext>
            </a:extLst>
          </p:cNvPr>
          <p:cNvSpPr/>
          <p:nvPr/>
        </p:nvSpPr>
        <p:spPr>
          <a:xfrm>
            <a:off x="14662302" y="7461986"/>
            <a:ext cx="12745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Includes Tables and Figures</a:t>
            </a:r>
            <a:endParaRPr lang="en-IN" sz="3600" dirty="0">
              <a:ea typeface="ＭＳ Ｐゴシック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494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3082</TotalTime>
  <Words>107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Calibri</vt:lpstr>
      <vt:lpstr>Tahoma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med3</dc:creator>
  <cp:lastModifiedBy>Rajesh V [MAHE-MCOPS]</cp:lastModifiedBy>
  <cp:revision>445</cp:revision>
  <dcterms:created xsi:type="dcterms:W3CDTF">2010-03-04T01:22:13Z</dcterms:created>
  <dcterms:modified xsi:type="dcterms:W3CDTF">2025-11-19T16:49:12Z</dcterms:modified>
</cp:coreProperties>
</file>